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9" r:id="rId11"/>
    <p:sldId id="267" r:id="rId12"/>
    <p:sldId id="266" r:id="rId13"/>
    <p:sldId id="268" r:id="rId14"/>
    <p:sldId id="264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69" d="100"/>
          <a:sy n="69" d="100"/>
        </p:scale>
        <p:origin x="-1422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77C7E-80B9-49AE-968F-8F668F796E9C}" type="datetimeFigureOut">
              <a:rPr lang="nl-NL" smtClean="0"/>
              <a:t>2-7-2015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72161E-3C1E-46D9-A038-AFCB6FA55F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6916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Hierna een “live”-</a:t>
            </a:r>
            <a:r>
              <a:rPr lang="nl-NL" dirty="0" smtClean="0"/>
              <a:t>demo, </a:t>
            </a:r>
            <a:r>
              <a:rPr lang="nl-NL" dirty="0" smtClean="0"/>
              <a:t>op een lege </a:t>
            </a:r>
            <a:r>
              <a:rPr lang="nl-NL" dirty="0" smtClean="0"/>
              <a:t>USB-stick.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2161E-3C1E-46D9-A038-AFCB6FA55F74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0488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257B-6C59-4FFD-88FB-87C96B65DC55}" type="datetimeFigureOut">
              <a:rPr lang="nl-NL" smtClean="0"/>
              <a:t>2-7-2015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959D-5A60-44E0-A623-7E6C6FCC7D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257B-6C59-4FFD-88FB-87C96B65DC55}" type="datetimeFigureOut">
              <a:rPr lang="nl-NL" smtClean="0"/>
              <a:t>2-7-2015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959D-5A60-44E0-A623-7E6C6FCC7D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257B-6C59-4FFD-88FB-87C96B65DC55}" type="datetimeFigureOut">
              <a:rPr lang="nl-NL" smtClean="0"/>
              <a:t>2-7-2015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959D-5A60-44E0-A623-7E6C6FCC7D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257B-6C59-4FFD-88FB-87C96B65DC55}" type="datetimeFigureOut">
              <a:rPr lang="nl-NL" smtClean="0"/>
              <a:t>2-7-2015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959D-5A60-44E0-A623-7E6C6FCC7D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257B-6C59-4FFD-88FB-87C96B65DC55}" type="datetimeFigureOut">
              <a:rPr lang="nl-NL" smtClean="0"/>
              <a:t>2-7-2015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959D-5A60-44E0-A623-7E6C6FCC7D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257B-6C59-4FFD-88FB-87C96B65DC55}" type="datetimeFigureOut">
              <a:rPr lang="nl-NL" smtClean="0"/>
              <a:t>2-7-2015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959D-5A60-44E0-A623-7E6C6FCC7D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257B-6C59-4FFD-88FB-87C96B65DC55}" type="datetimeFigureOut">
              <a:rPr lang="nl-NL" smtClean="0"/>
              <a:t>2-7-2015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959D-5A60-44E0-A623-7E6C6FCC7D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257B-6C59-4FFD-88FB-87C96B65DC55}" type="datetimeFigureOut">
              <a:rPr lang="nl-NL" smtClean="0"/>
              <a:t>2-7-2015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959D-5A60-44E0-A623-7E6C6FCC7D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257B-6C59-4FFD-88FB-87C96B65DC55}" type="datetimeFigureOut">
              <a:rPr lang="nl-NL" smtClean="0"/>
              <a:t>2-7-2015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959D-5A60-44E0-A623-7E6C6FCC7D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257B-6C59-4FFD-88FB-87C96B65DC55}" type="datetimeFigureOut">
              <a:rPr lang="nl-NL" smtClean="0"/>
              <a:t>2-7-2015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959D-5A60-44E0-A623-7E6C6FCC7DE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257B-6C59-4FFD-88FB-87C96B65DC55}" type="datetimeFigureOut">
              <a:rPr lang="nl-NL" smtClean="0"/>
              <a:t>2-7-2015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959D-5A60-44E0-A623-7E6C6FCC7DE8}" type="slidenum">
              <a:rPr lang="nl-NL" smtClean="0"/>
              <a:t>‹nr.›</a:t>
            </a:fld>
            <a:endParaRPr lang="nl-NL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4257B-6C59-4FFD-88FB-87C96B65DC55}" type="datetimeFigureOut">
              <a:rPr lang="nl-NL" smtClean="0"/>
              <a:t>2-7-2015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1959D-5A60-44E0-A623-7E6C6FCC7DE8}" type="slidenum">
              <a:rPr lang="nl-NL" smtClean="0"/>
              <a:t>‹nr.›</a:t>
            </a:fld>
            <a:endParaRPr lang="nl-NL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Dauwnlooden</a:t>
            </a:r>
            <a:r>
              <a:rPr lang="nl-NL" dirty="0" smtClean="0"/>
              <a:t> en verder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 smtClean="0"/>
              <a:t>Speedy’s</a:t>
            </a:r>
            <a:r>
              <a:rPr lang="nl-NL" dirty="0" smtClean="0"/>
              <a:t> go digital – </a:t>
            </a:r>
            <a:r>
              <a:rPr lang="nl-NL" dirty="0" err="1" smtClean="0"/>
              <a:t>basecamp</a:t>
            </a:r>
            <a:r>
              <a:rPr lang="nl-NL" dirty="0" smtClean="0"/>
              <a:t> base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5320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Downloaden via Internet Explorer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09443" y="1807360"/>
            <a:ext cx="7125112" cy="4501959"/>
          </a:xfrm>
        </p:spPr>
        <p:txBody>
          <a:bodyPr anchor="t">
            <a:normAutofit fontScale="92500" lnSpcReduction="10000"/>
          </a:bodyPr>
          <a:lstStyle/>
          <a:p>
            <a:r>
              <a:rPr lang="nl-NL" dirty="0" smtClean="0"/>
              <a:t>Bij downloaden vanuit Internet Explorer gelden twee extratussenstappen:</a:t>
            </a:r>
          </a:p>
          <a:p>
            <a:r>
              <a:rPr lang="nl-NL" dirty="0" smtClean="0"/>
              <a:t>Als je internet Explorer gebruikt krijg je onderstaand beeld nadat je op “download” hebt geklikt: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Klik dan op het kleine driehoekje rechts naast  “opslaan. Je krijgt dan de volgende opties.</a:t>
            </a:r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Als je nu  “opslaan als”  kiest, dan krijg ook jij de Verkenner in beeld en kun je verder zoals op vorige dia.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996952"/>
            <a:ext cx="8142684" cy="686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366617"/>
            <a:ext cx="37147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9447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Bestandsformaten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Bestanden zijn er in soorten. </a:t>
            </a:r>
          </a:p>
          <a:p>
            <a:r>
              <a:rPr lang="nl-NL" dirty="0" smtClean="0"/>
              <a:t>Veel programma’s hebben een eigen format.</a:t>
            </a:r>
          </a:p>
          <a:p>
            <a:r>
              <a:rPr lang="nl-NL" dirty="0" smtClean="0"/>
              <a:t>Herkenbaar aan “extensies”, de letters achter de punt.</a:t>
            </a:r>
          </a:p>
          <a:p>
            <a:pPr lvl="2"/>
            <a:r>
              <a:rPr lang="nl-NL" dirty="0" smtClean="0"/>
              <a:t>.</a:t>
            </a:r>
            <a:r>
              <a:rPr lang="nl-NL" dirty="0" err="1" smtClean="0"/>
              <a:t>docx</a:t>
            </a:r>
            <a:r>
              <a:rPr lang="nl-NL" dirty="0" smtClean="0"/>
              <a:t> 	= Word</a:t>
            </a:r>
          </a:p>
          <a:p>
            <a:pPr lvl="2"/>
            <a:r>
              <a:rPr lang="nl-NL" dirty="0" smtClean="0"/>
              <a:t>.</a:t>
            </a:r>
            <a:r>
              <a:rPr lang="nl-NL" dirty="0" err="1" smtClean="0"/>
              <a:t>xlsx</a:t>
            </a:r>
            <a:r>
              <a:rPr lang="nl-NL" dirty="0" smtClean="0"/>
              <a:t> 	= Excel</a:t>
            </a:r>
          </a:p>
          <a:p>
            <a:pPr lvl="2"/>
            <a:r>
              <a:rPr lang="nl-NL" dirty="0" smtClean="0"/>
              <a:t>.jpg 	= plaatjes/foto’s</a:t>
            </a:r>
          </a:p>
          <a:p>
            <a:pPr lvl="2"/>
            <a:r>
              <a:rPr lang="nl-NL" dirty="0" smtClean="0"/>
              <a:t>.</a:t>
            </a:r>
            <a:r>
              <a:rPr lang="nl-NL" dirty="0" err="1" smtClean="0"/>
              <a:t>itn</a:t>
            </a:r>
            <a:r>
              <a:rPr lang="nl-NL" dirty="0" smtClean="0"/>
              <a:t> 	= TomTom</a:t>
            </a:r>
          </a:p>
          <a:p>
            <a:pPr lvl="2"/>
            <a:r>
              <a:rPr lang="nl-NL" dirty="0" smtClean="0"/>
              <a:t>.</a:t>
            </a:r>
            <a:r>
              <a:rPr lang="nl-NL" dirty="0" err="1" smtClean="0"/>
              <a:t>gdb</a:t>
            </a:r>
            <a:r>
              <a:rPr lang="nl-NL" dirty="0" smtClean="0"/>
              <a:t> 	= Garmin</a:t>
            </a:r>
          </a:p>
          <a:p>
            <a:pPr lvl="2"/>
            <a:r>
              <a:rPr lang="nl-NL" dirty="0" smtClean="0"/>
              <a:t>.</a:t>
            </a:r>
            <a:r>
              <a:rPr lang="nl-NL" dirty="0" err="1" smtClean="0"/>
              <a:t>gpx</a:t>
            </a:r>
            <a:r>
              <a:rPr lang="nl-NL" dirty="0" smtClean="0"/>
              <a:t> 	= nieuwe </a:t>
            </a:r>
            <a:r>
              <a:rPr lang="nl-NL" dirty="0" err="1" smtClean="0"/>
              <a:t>navi</a:t>
            </a:r>
            <a:r>
              <a:rPr lang="nl-NL" dirty="0" smtClean="0"/>
              <a:t>-standaard, Garmin én TomTom 400</a:t>
            </a: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628506"/>
            <a:ext cx="4190603" cy="1346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142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 PC naar Navigator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1807361"/>
            <a:ext cx="5184576" cy="4051437"/>
          </a:xfrm>
        </p:spPr>
        <p:txBody>
          <a:bodyPr>
            <a:normAutofit/>
          </a:bodyPr>
          <a:lstStyle/>
          <a:p>
            <a:r>
              <a:rPr lang="nl-NL" dirty="0" err="1" smtClean="0"/>
              <a:t>Iezze</a:t>
            </a:r>
            <a:r>
              <a:rPr lang="nl-NL" dirty="0" smtClean="0"/>
              <a:t> even </a:t>
            </a:r>
            <a:r>
              <a:rPr lang="nl-NL" dirty="0" err="1" smtClean="0"/>
              <a:t>siempel</a:t>
            </a:r>
            <a:r>
              <a:rPr lang="nl-NL" dirty="0" smtClean="0"/>
              <a:t>: </a:t>
            </a:r>
          </a:p>
          <a:p>
            <a:r>
              <a:rPr lang="nl-NL" dirty="0" smtClean="0"/>
              <a:t>Sluit je </a:t>
            </a:r>
            <a:r>
              <a:rPr lang="nl-NL" dirty="0" err="1" smtClean="0"/>
              <a:t>navi</a:t>
            </a:r>
            <a:r>
              <a:rPr lang="nl-NL" dirty="0" smtClean="0"/>
              <a:t> aan op de PC</a:t>
            </a:r>
          </a:p>
          <a:p>
            <a:r>
              <a:rPr lang="nl-NL" dirty="0" smtClean="0"/>
              <a:t>Open Verkenner</a:t>
            </a:r>
          </a:p>
          <a:p>
            <a:r>
              <a:rPr lang="nl-NL" dirty="0" smtClean="0"/>
              <a:t>Vouw de map op je PC met het </a:t>
            </a:r>
            <a:r>
              <a:rPr lang="nl-NL" u="sng" dirty="0" smtClean="0"/>
              <a:t>route</a:t>
            </a:r>
            <a:r>
              <a:rPr lang="nl-NL" dirty="0" smtClean="0"/>
              <a:t>bestand open (dus niet de .jpg!)</a:t>
            </a:r>
          </a:p>
          <a:p>
            <a:r>
              <a:rPr lang="nl-NL" dirty="0" smtClean="0"/>
              <a:t>Vouw ook de map open (F:/ schijf bv) waar het bestand heen moet</a:t>
            </a:r>
          </a:p>
          <a:p>
            <a:r>
              <a:rPr lang="nl-NL" dirty="0" smtClean="0"/>
              <a:t>Kopieer of knip het bestand (slepen,  rechtermuisknop, </a:t>
            </a:r>
            <a:r>
              <a:rPr lang="nl-NL" dirty="0" err="1" smtClean="0"/>
              <a:t>sneltoets</a:t>
            </a:r>
            <a:r>
              <a:rPr lang="nl-NL" dirty="0" smtClean="0"/>
              <a:t> </a:t>
            </a:r>
            <a:r>
              <a:rPr lang="nl-NL" dirty="0" err="1" smtClean="0"/>
              <a:t>ctrl</a:t>
            </a:r>
            <a:r>
              <a:rPr lang="nl-NL" dirty="0" smtClean="0"/>
              <a:t> c, x, v)</a:t>
            </a:r>
          </a:p>
          <a:p>
            <a:r>
              <a:rPr lang="nl-NL" dirty="0" smtClean="0"/>
              <a:t>Ga naar de </a:t>
            </a:r>
            <a:r>
              <a:rPr lang="nl-NL" dirty="0" err="1" smtClean="0"/>
              <a:t>doelmap</a:t>
            </a:r>
            <a:r>
              <a:rPr lang="nl-NL" dirty="0" smtClean="0"/>
              <a:t> en plak.</a:t>
            </a:r>
          </a:p>
          <a:p>
            <a:r>
              <a:rPr lang="nl-NL" dirty="0" smtClean="0"/>
              <a:t>Klaar.</a:t>
            </a:r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04663"/>
            <a:ext cx="2705472" cy="5761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IJL-RECHTS 3"/>
          <p:cNvSpPr/>
          <p:nvPr/>
        </p:nvSpPr>
        <p:spPr>
          <a:xfrm rot="20155223">
            <a:off x="3298251" y="5681281"/>
            <a:ext cx="3168352" cy="432554"/>
          </a:xfrm>
          <a:prstGeom prst="rightArrow">
            <a:avLst/>
          </a:prstGeom>
          <a:solidFill>
            <a:srgbClr val="FFFF00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64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70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Andere </a:t>
            </a:r>
            <a:r>
              <a:rPr lang="nl-NL" dirty="0" err="1" smtClean="0"/>
              <a:t>dauwnloods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556792"/>
            <a:ext cx="3888432" cy="4896544"/>
          </a:xfrm>
        </p:spPr>
        <p:txBody>
          <a:bodyPr>
            <a:normAutofit fontScale="85000" lnSpcReduction="10000"/>
          </a:bodyPr>
          <a:lstStyle/>
          <a:p>
            <a:endParaRPr lang="nl-NL" dirty="0" smtClean="0"/>
          </a:p>
          <a:p>
            <a:r>
              <a:rPr lang="nl-NL" dirty="0" smtClean="0"/>
              <a:t>Niet een route, maar bv een plaatje downloaden?</a:t>
            </a:r>
          </a:p>
          <a:p>
            <a:r>
              <a:rPr lang="nl-NL" dirty="0" smtClean="0"/>
              <a:t>Zoek afbeelding, zet cursor er op.</a:t>
            </a:r>
          </a:p>
          <a:p>
            <a:r>
              <a:rPr lang="nl-NL" dirty="0" smtClean="0"/>
              <a:t>Klik rechtermuisknop</a:t>
            </a:r>
          </a:p>
          <a:p>
            <a:r>
              <a:rPr lang="nl-NL" dirty="0" smtClean="0"/>
              <a:t>Klik “afbeelding opslaan als”</a:t>
            </a:r>
          </a:p>
          <a:p>
            <a:r>
              <a:rPr lang="nl-NL" dirty="0" err="1" smtClean="0"/>
              <a:t>Verkennerscherm</a:t>
            </a:r>
            <a:r>
              <a:rPr lang="nl-NL" dirty="0" smtClean="0"/>
              <a:t> komt op</a:t>
            </a:r>
          </a:p>
          <a:p>
            <a:r>
              <a:rPr lang="nl-NL" dirty="0" smtClean="0"/>
              <a:t>Goeie map?</a:t>
            </a:r>
          </a:p>
          <a:p>
            <a:pPr lvl="1"/>
            <a:r>
              <a:rPr lang="nl-NL" dirty="0" smtClean="0"/>
              <a:t>Ja, ga naar bestandsnaam</a:t>
            </a:r>
          </a:p>
          <a:p>
            <a:pPr lvl="1"/>
            <a:r>
              <a:rPr lang="nl-NL" dirty="0" smtClean="0"/>
              <a:t>Nee? Zoek de gewenste map en klik er op. Ga dan naar bestandsnaam</a:t>
            </a:r>
          </a:p>
          <a:p>
            <a:r>
              <a:rPr lang="nl-NL" dirty="0" smtClean="0"/>
              <a:t>Bestandsnaam is blauw.</a:t>
            </a:r>
          </a:p>
          <a:p>
            <a:pPr lvl="1"/>
            <a:r>
              <a:rPr lang="nl-NL" dirty="0" smtClean="0"/>
              <a:t>Akkoord? Kies “opslaan”</a:t>
            </a:r>
          </a:p>
          <a:p>
            <a:pPr lvl="1"/>
            <a:r>
              <a:rPr lang="nl-NL" dirty="0" smtClean="0"/>
              <a:t>Niet akkoord? Wijzig naam en kies opslaan</a:t>
            </a:r>
          </a:p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172" y="332656"/>
            <a:ext cx="3551316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521" y="4797152"/>
            <a:ext cx="475297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IJL-RECHTS 3"/>
          <p:cNvSpPr/>
          <p:nvPr/>
        </p:nvSpPr>
        <p:spPr>
          <a:xfrm>
            <a:off x="3754775" y="1340768"/>
            <a:ext cx="3240360" cy="432048"/>
          </a:xfrm>
          <a:prstGeom prst="rightArrow">
            <a:avLst/>
          </a:prstGeom>
          <a:solidFill>
            <a:srgbClr val="FFFF00"/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742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Oeps!!!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09443" y="1807361"/>
            <a:ext cx="4066613" cy="4051437"/>
          </a:xfrm>
        </p:spPr>
        <p:txBody>
          <a:bodyPr/>
          <a:lstStyle/>
          <a:p>
            <a:r>
              <a:rPr lang="nl-NL" dirty="0" smtClean="0"/>
              <a:t>En wat als je onverhoopt toch een bestand kwijt bent, niet kunt vinden? Start Plan B !!!</a:t>
            </a:r>
          </a:p>
          <a:p>
            <a:r>
              <a:rPr lang="nl-NL" dirty="0" smtClean="0"/>
              <a:t>Klik </a:t>
            </a:r>
            <a:r>
              <a:rPr lang="nl-NL" dirty="0" err="1" smtClean="0"/>
              <a:t>linksonderop</a:t>
            </a:r>
            <a:r>
              <a:rPr lang="nl-NL" dirty="0" smtClean="0"/>
              <a:t> de Startknop en vul (een deel van) de naam van het bestand in. En zie: alle bestanden met dat stukje tekst in de bestandsnaam of in de tekst komen in beeld.</a:t>
            </a:r>
          </a:p>
          <a:p>
            <a:r>
              <a:rPr lang="nl-NL" dirty="0" smtClean="0"/>
              <a:t>Dubbelklik het gewenste bestand en klaar is  …</a:t>
            </a:r>
          </a:p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348" y="476672"/>
            <a:ext cx="3848592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441" y="5661248"/>
            <a:ext cx="35052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2903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een computer?</a:t>
            </a:r>
            <a:endParaRPr lang="nl-NL" dirty="0"/>
          </a:p>
        </p:txBody>
      </p:sp>
      <p:pic>
        <p:nvPicPr>
          <p:cNvPr id="4" name="Tijdelijke aanduiding voor inhoud 3" descr="http://www.toolsxl.nl/images/Merken/Crescent/Large/Crescent_CTB61EU_Gereedschapskist_Gevuld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700808"/>
            <a:ext cx="2520280" cy="2718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Afbeelding 4" descr="http://www.huisinrichter.nl/wp-content/uploads/2014/12/Opbergkast_VD_197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2808312" cy="268668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kstvak 5"/>
          <p:cNvSpPr txBox="1"/>
          <p:nvPr/>
        </p:nvSpPr>
        <p:spPr>
          <a:xfrm>
            <a:off x="1043608" y="5157192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In feite niet meer dan: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een opbergkast,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smtClean="0"/>
              <a:t>met daarin een gereedschapskist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e</a:t>
            </a:r>
            <a:r>
              <a:rPr lang="nl-NL" dirty="0" smtClean="0"/>
              <a:t>n de resultaten van wat je met dat gereedschap maakt. </a:t>
            </a:r>
            <a:endParaRPr lang="nl-NL" dirty="0"/>
          </a:p>
        </p:txBody>
      </p:sp>
      <p:pic>
        <p:nvPicPr>
          <p:cNvPr id="7" name="Afbeelding 6" descr="http://www.basisschooldewieling.nl/portals/linhaa/panneke/images/documenten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3162" y="1700807"/>
            <a:ext cx="1519238" cy="26866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147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Even vertalen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7091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2400" dirty="0" smtClean="0"/>
              <a:t>Een computer is een apparaat gevuld met 3 soorten digitale zaken:</a:t>
            </a:r>
          </a:p>
          <a:p>
            <a:r>
              <a:rPr lang="nl-NL" sz="2400" dirty="0" smtClean="0"/>
              <a:t>Programma’s.  (</a:t>
            </a:r>
            <a:r>
              <a:rPr lang="nl-NL" sz="1800" dirty="0" smtClean="0"/>
              <a:t>Denk bv. aan Word, Excel, </a:t>
            </a:r>
            <a:r>
              <a:rPr lang="nl-NL" sz="1800" dirty="0" err="1" smtClean="0"/>
              <a:t>Albelli</a:t>
            </a:r>
            <a:r>
              <a:rPr lang="nl-NL" sz="1800" dirty="0" smtClean="0"/>
              <a:t>, Picasa</a:t>
            </a:r>
            <a:r>
              <a:rPr lang="nl-NL" sz="2400" dirty="0" smtClean="0"/>
              <a:t>)</a:t>
            </a:r>
            <a:endParaRPr lang="nl-NL" sz="2400" dirty="0"/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Met programma’s kun je dingen maken, die noem je:</a:t>
            </a:r>
          </a:p>
          <a:p>
            <a:r>
              <a:rPr lang="nl-NL" sz="2400" dirty="0" smtClean="0"/>
              <a:t>Bestanden. </a:t>
            </a:r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Die bestanden kun je opslaan in </a:t>
            </a:r>
          </a:p>
          <a:p>
            <a:r>
              <a:rPr lang="nl-NL" sz="2400" dirty="0" smtClean="0"/>
              <a:t>Mappen.</a:t>
            </a:r>
          </a:p>
          <a:p>
            <a:endParaRPr lang="nl-NL" sz="2400" dirty="0" smtClean="0"/>
          </a:p>
          <a:p>
            <a:pPr marL="0" indent="0">
              <a:buNone/>
            </a:pPr>
            <a:r>
              <a:rPr lang="nl-NL" sz="2400" dirty="0" smtClean="0"/>
              <a:t>En sommige programma’s verbinden je met internet; </a:t>
            </a:r>
          </a:p>
          <a:p>
            <a:r>
              <a:rPr lang="nl-NL" sz="2400" dirty="0" smtClean="0"/>
              <a:t>Internet Explorer, Google </a:t>
            </a:r>
            <a:r>
              <a:rPr lang="nl-NL" sz="2400" dirty="0" err="1" smtClean="0"/>
              <a:t>Chrome</a:t>
            </a:r>
            <a:r>
              <a:rPr lang="nl-NL" sz="2400" dirty="0" smtClean="0"/>
              <a:t>, </a:t>
            </a:r>
            <a:r>
              <a:rPr lang="nl-NL" sz="2400" dirty="0" err="1" smtClean="0"/>
              <a:t>Tyre</a:t>
            </a:r>
            <a:r>
              <a:rPr lang="nl-NL" sz="2400" dirty="0" smtClean="0"/>
              <a:t>. En </a:t>
            </a:r>
            <a:r>
              <a:rPr lang="nl-NL" sz="2400" dirty="0" err="1" smtClean="0"/>
              <a:t>Basecamp</a:t>
            </a:r>
            <a:r>
              <a:rPr lang="nl-NL" sz="2400" dirty="0" smtClean="0"/>
              <a:t>.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10885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Nog effe verder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844824"/>
            <a:ext cx="8280920" cy="4051437"/>
          </a:xfrm>
        </p:spPr>
        <p:txBody>
          <a:bodyPr>
            <a:normAutofit fontScale="85000" lnSpcReduction="20000"/>
          </a:bodyPr>
          <a:lstStyle/>
          <a:p>
            <a:r>
              <a:rPr lang="nl-NL" sz="2400" dirty="0" smtClean="0"/>
              <a:t>Programma’s als Word en Excel kun je </a:t>
            </a:r>
            <a:r>
              <a:rPr lang="nl-NL" sz="2400" u="sng" dirty="0" smtClean="0"/>
              <a:t>offline</a:t>
            </a:r>
            <a:r>
              <a:rPr lang="nl-NL" sz="2400" dirty="0" smtClean="0"/>
              <a:t>, dat wil zeggen: zonder internet, gebruiken.</a:t>
            </a:r>
          </a:p>
          <a:p>
            <a:r>
              <a:rPr lang="nl-NL" sz="2400" dirty="0" smtClean="0"/>
              <a:t>Andere programma’s gebruik je  om in verbinding te zijn met internet, </a:t>
            </a:r>
            <a:r>
              <a:rPr lang="nl-NL" sz="2400" u="sng" dirty="0" smtClean="0"/>
              <a:t>online</a:t>
            </a:r>
            <a:r>
              <a:rPr lang="nl-NL" sz="2400" dirty="0" smtClean="0"/>
              <a:t> dus. Om daar dingen te lezen, te schrijven. Maar ook om bestanden te downloaden. Oftewel: van het internet naar je eigen pc te sleuren. Of andersom (= uploaden, bijvoorbeeld foto’s naar een website). </a:t>
            </a:r>
          </a:p>
          <a:p>
            <a:r>
              <a:rPr lang="nl-NL" sz="2400" dirty="0" smtClean="0"/>
              <a:t>En vervolgens die bestanden te gebruiken of weer elders te plaatsen. Bijvoorbeeld op je navigatiesysteem.</a:t>
            </a:r>
          </a:p>
          <a:p>
            <a:endParaRPr lang="nl-NL" sz="2400" dirty="0" smtClean="0"/>
          </a:p>
          <a:p>
            <a:endParaRPr lang="nl-NL" sz="2400" dirty="0" smtClean="0"/>
          </a:p>
          <a:p>
            <a:pPr marL="0" indent="0">
              <a:buNone/>
            </a:pPr>
            <a:r>
              <a:rPr lang="nl-NL" sz="2400" dirty="0"/>
              <a:t> </a:t>
            </a:r>
            <a:r>
              <a:rPr lang="nl-NL" sz="2400" dirty="0" smtClean="0"/>
              <a:t>    Maar Hoe </a:t>
            </a:r>
            <a:r>
              <a:rPr lang="nl-NL" sz="2400" dirty="0"/>
              <a:t>W</a:t>
            </a:r>
            <a:r>
              <a:rPr lang="nl-NL" sz="2400" dirty="0" smtClean="0"/>
              <a:t>eet Je Nu Wat Waar Te Vinden Is Op Je PC ???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65990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Verkenner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sz="2400" dirty="0" smtClean="0"/>
              <a:t>Een heel belangrijk programma is “Verkenner”.</a:t>
            </a:r>
          </a:p>
          <a:p>
            <a:r>
              <a:rPr lang="nl-NL" sz="2400" dirty="0" smtClean="0"/>
              <a:t>In feite de inhoudsopgave van </a:t>
            </a:r>
            <a:r>
              <a:rPr lang="nl-NL" sz="2400" u="sng" dirty="0" smtClean="0"/>
              <a:t>alles</a:t>
            </a:r>
            <a:r>
              <a:rPr lang="nl-NL" sz="2400" dirty="0" smtClean="0"/>
              <a:t> dat op je PC staat, keurig geordend.</a:t>
            </a:r>
          </a:p>
          <a:p>
            <a:r>
              <a:rPr lang="nl-NL" sz="2400" dirty="0" smtClean="0"/>
              <a:t>Maar … die ordening moet je zelf maken.</a:t>
            </a:r>
          </a:p>
          <a:p>
            <a:r>
              <a:rPr lang="nl-NL" sz="2400" dirty="0" smtClean="0"/>
              <a:t>Standaard kent een PC een ordening, de zogenaamde “default”, of “standaard”-instelling. Tja, en die is héél mager.</a:t>
            </a:r>
          </a:p>
          <a:p>
            <a:r>
              <a:rPr lang="nl-NL" sz="2400" dirty="0" smtClean="0"/>
              <a:t>Dus maak je eigen “kast-indeling”!!!</a:t>
            </a:r>
            <a:endParaRPr lang="nl-NL" sz="1800" dirty="0" smtClean="0"/>
          </a:p>
          <a:p>
            <a:pPr marL="0" indent="0">
              <a:buNone/>
            </a:pPr>
            <a:r>
              <a:rPr lang="nl-NL" sz="2400" dirty="0" smtClean="0"/>
              <a:t> </a:t>
            </a:r>
          </a:p>
          <a:p>
            <a:r>
              <a:rPr lang="nl-NL" sz="2400" i="1" dirty="0" smtClean="0">
                <a:solidFill>
                  <a:schemeClr val="bg1"/>
                </a:solidFill>
              </a:rPr>
              <a:t>Van groot belang is dat je zelf vooraf bedenkt wat voor jou een slimme indeling is !!!</a:t>
            </a:r>
            <a:endParaRPr lang="nl-NL" sz="2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748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4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4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opbergkast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989791"/>
          </a:xfrm>
        </p:spPr>
        <p:txBody>
          <a:bodyPr/>
          <a:lstStyle/>
          <a:p>
            <a:r>
              <a:rPr lang="nl-NL" dirty="0" smtClean="0"/>
              <a:t>C/: schijf – voor programma’s en zaken die de computer laten functioneren. Hieronder bv. Windows zelf.</a:t>
            </a:r>
          </a:p>
          <a:p>
            <a:r>
              <a:rPr lang="nl-NL" dirty="0" smtClean="0"/>
              <a:t>D/: schijf – bij voorkeur voor eigen maaksels, </a:t>
            </a:r>
            <a:r>
              <a:rPr lang="nl-NL" dirty="0" err="1" smtClean="0"/>
              <a:t>dowloads</a:t>
            </a:r>
            <a:r>
              <a:rPr lang="nl-NL" dirty="0" smtClean="0"/>
              <a:t>, foto’s van je camera (of telefoon), kopietjes van anderen</a:t>
            </a:r>
          </a:p>
          <a:p>
            <a:r>
              <a:rPr lang="nl-NL" dirty="0" smtClean="0"/>
              <a:t>E/: - interne CD/</a:t>
            </a:r>
            <a:r>
              <a:rPr lang="nl-NL" dirty="0" err="1" smtClean="0"/>
              <a:t>DVD-speler</a:t>
            </a:r>
            <a:endParaRPr lang="nl-NL" dirty="0" smtClean="0"/>
          </a:p>
          <a:p>
            <a:r>
              <a:rPr lang="nl-NL" dirty="0" smtClean="0"/>
              <a:t>F/: en verder – externe schijven. Bijvoorbeeld een USB-stick. Of je </a:t>
            </a:r>
            <a:r>
              <a:rPr lang="nl-NL" dirty="0" err="1" smtClean="0"/>
              <a:t>naviagratiesysteem</a:t>
            </a:r>
            <a:r>
              <a:rPr lang="nl-NL" dirty="0" smtClean="0"/>
              <a:t>.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725144"/>
            <a:ext cx="3414026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536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Schijven en mappen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69987" y="3573016"/>
            <a:ext cx="4622093" cy="1872209"/>
          </a:xfrm>
        </p:spPr>
        <p:txBody>
          <a:bodyPr/>
          <a:lstStyle/>
          <a:p>
            <a:r>
              <a:rPr lang="nl-NL" dirty="0" smtClean="0"/>
              <a:t>Elke schijf is een grote doos gevuld met mappen. </a:t>
            </a:r>
          </a:p>
          <a:p>
            <a:r>
              <a:rPr lang="nl-NL" dirty="0" smtClean="0"/>
              <a:t>En elke map bevat</a:t>
            </a:r>
          </a:p>
          <a:p>
            <a:pPr lvl="1"/>
            <a:r>
              <a:rPr lang="nl-NL" dirty="0" smtClean="0"/>
              <a:t>Onderliggende mappen </a:t>
            </a:r>
            <a:r>
              <a:rPr lang="nl-NL" i="1" dirty="0" smtClean="0">
                <a:solidFill>
                  <a:schemeClr val="bg1"/>
                </a:solidFill>
              </a:rPr>
              <a:t>en/of</a:t>
            </a:r>
          </a:p>
          <a:p>
            <a:pPr lvl="1"/>
            <a:r>
              <a:rPr lang="nl-NL" dirty="0" smtClean="0"/>
              <a:t>Bestanden.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578024"/>
            <a:ext cx="1676768" cy="3291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48680"/>
            <a:ext cx="1857375" cy="553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74494"/>
            <a:ext cx="3414026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8287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Dingen maken en verzetten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772816"/>
            <a:ext cx="4498661" cy="405143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Hoe maak je een bestand</a:t>
            </a:r>
          </a:p>
          <a:p>
            <a:pPr marL="914400" lvl="1" indent="-514350"/>
            <a:r>
              <a:rPr lang="nl-NL" sz="1200" dirty="0" smtClean="0"/>
              <a:t>(Nieuw document – Opslaan als)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Hoe verplaats je een bestand </a:t>
            </a:r>
          </a:p>
          <a:p>
            <a:pPr marL="914400" lvl="1" indent="-514350"/>
            <a:r>
              <a:rPr lang="nl-NL" sz="1200" dirty="0" smtClean="0"/>
              <a:t>(kopiëren/knippen &amp; plakken)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Hoe maak je een map </a:t>
            </a:r>
          </a:p>
          <a:p>
            <a:pPr marL="914400" lvl="1" indent="-514350"/>
            <a:r>
              <a:rPr lang="nl-NL" sz="1200" dirty="0" smtClean="0"/>
              <a:t>(“nieuwe map”)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Hoe verplaats je een </a:t>
            </a:r>
            <a:r>
              <a:rPr lang="nl-NL" dirty="0"/>
              <a:t>map </a:t>
            </a:r>
            <a:endParaRPr lang="nl-NL" dirty="0" smtClean="0"/>
          </a:p>
          <a:p>
            <a:pPr marL="914400" lvl="1" indent="-514350"/>
            <a:r>
              <a:rPr lang="nl-NL" sz="1200" dirty="0" smtClean="0"/>
              <a:t>(</a:t>
            </a:r>
            <a:r>
              <a:rPr lang="nl-NL" sz="1200" dirty="0"/>
              <a:t>kopiëren/knippen &amp; plakken)</a:t>
            </a:r>
            <a:endParaRPr lang="nl-NL" sz="1200" dirty="0" smtClean="0"/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Hoe doe je een </a:t>
            </a:r>
            <a:r>
              <a:rPr lang="nl-NL" dirty="0" err="1" smtClean="0"/>
              <a:t>dauwnlood</a:t>
            </a:r>
            <a:r>
              <a:rPr lang="nl-NL" dirty="0" smtClean="0"/>
              <a:t>?</a:t>
            </a:r>
          </a:p>
          <a:p>
            <a:pPr marL="685800" lvl="1"/>
            <a:r>
              <a:rPr lang="nl-NL" sz="1400" dirty="0" smtClean="0"/>
              <a:t>  Belangrijk(st)e term: “</a:t>
            </a:r>
            <a:r>
              <a:rPr lang="nl-NL" sz="1400" dirty="0" smtClean="0">
                <a:solidFill>
                  <a:schemeClr val="bg1"/>
                </a:solidFill>
              </a:rPr>
              <a:t>opslaan als</a:t>
            </a:r>
            <a:r>
              <a:rPr lang="nl-NL" dirty="0" smtClean="0"/>
              <a:t>”</a:t>
            </a:r>
          </a:p>
          <a:p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011" y="116632"/>
            <a:ext cx="1554485" cy="426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3" y="4190122"/>
            <a:ext cx="4180131" cy="251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349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Dauwnlooden</a:t>
            </a:r>
            <a:r>
              <a:rPr lang="nl-NL" dirty="0" smtClean="0"/>
              <a:t> van de Speedy site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7" y="1409338"/>
            <a:ext cx="8229525" cy="3777733"/>
          </a:xfrm>
        </p:spPr>
        <p:txBody>
          <a:bodyPr/>
          <a:lstStyle/>
          <a:p>
            <a:pPr marL="0" indent="0">
              <a:buNone/>
            </a:pPr>
            <a:r>
              <a:rPr lang="nl-NL" dirty="0" err="1" smtClean="0"/>
              <a:t>Iezze</a:t>
            </a:r>
            <a:r>
              <a:rPr lang="nl-NL" dirty="0" smtClean="0"/>
              <a:t> </a:t>
            </a:r>
            <a:r>
              <a:rPr lang="nl-NL" dirty="0" smtClean="0"/>
              <a:t>(bijna) </a:t>
            </a:r>
            <a:r>
              <a:rPr lang="nl-NL" dirty="0" err="1" smtClean="0"/>
              <a:t>siempel</a:t>
            </a:r>
            <a:r>
              <a:rPr lang="nl-NL" dirty="0" smtClean="0"/>
              <a:t>. </a:t>
            </a:r>
          </a:p>
          <a:p>
            <a:r>
              <a:rPr lang="nl-NL" dirty="0" smtClean="0"/>
              <a:t>Ga naar de site, log in en ga naar routes. </a:t>
            </a:r>
          </a:p>
          <a:p>
            <a:r>
              <a:rPr lang="nl-NL" dirty="0" smtClean="0"/>
              <a:t>Kies de gewenste route en klik op download. </a:t>
            </a:r>
          </a:p>
          <a:p>
            <a:r>
              <a:rPr lang="nl-NL" dirty="0" smtClean="0"/>
              <a:t>LET OP: Wie </a:t>
            </a:r>
            <a:r>
              <a:rPr lang="nl-NL" u="sng" dirty="0" smtClean="0"/>
              <a:t>Google </a:t>
            </a:r>
            <a:r>
              <a:rPr lang="nl-NL" u="sng" dirty="0" err="1" smtClean="0"/>
              <a:t>Chrome</a:t>
            </a:r>
            <a:r>
              <a:rPr lang="nl-NL" u="sng" dirty="0" smtClean="0"/>
              <a:t> </a:t>
            </a:r>
            <a:r>
              <a:rPr lang="nl-NL" dirty="0" smtClean="0"/>
              <a:t>gebruikt kijkt </a:t>
            </a:r>
            <a:r>
              <a:rPr lang="nl-NL" dirty="0" smtClean="0"/>
              <a:t>naar de dan zich openende Verkenner. </a:t>
            </a:r>
            <a:endParaRPr lang="nl-NL" dirty="0"/>
          </a:p>
          <a:p>
            <a:r>
              <a:rPr lang="nl-NL" dirty="0" smtClean="0"/>
              <a:t>Wie </a:t>
            </a:r>
            <a:r>
              <a:rPr lang="nl-NL" u="sng" dirty="0" smtClean="0"/>
              <a:t>Internet Explorer </a:t>
            </a:r>
            <a:r>
              <a:rPr lang="nl-NL" dirty="0" smtClean="0"/>
              <a:t>gebruikt ziet iets anders. (zie volgende dia)</a:t>
            </a:r>
            <a:endParaRPr lang="nl-NL" dirty="0" smtClean="0"/>
          </a:p>
          <a:p>
            <a:r>
              <a:rPr lang="nl-NL" dirty="0" smtClean="0"/>
              <a:t>Zoek de plek waar je het bestand wil opbergen</a:t>
            </a:r>
          </a:p>
          <a:p>
            <a:r>
              <a:rPr lang="nl-NL" dirty="0" smtClean="0"/>
              <a:t>Klik die map aan en klik dan op “opslaan”</a:t>
            </a: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157192"/>
            <a:ext cx="4190603" cy="1346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869160"/>
            <a:ext cx="3476997" cy="1914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8001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Zomer</Template>
  <TotalTime>219</TotalTime>
  <Words>856</Words>
  <Application>Microsoft Office PowerPoint</Application>
  <PresentationFormat>Diavoorstelling (4:3)</PresentationFormat>
  <Paragraphs>111</Paragraphs>
  <Slides>14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Summer</vt:lpstr>
      <vt:lpstr>Dauwnlooden en verder</vt:lpstr>
      <vt:lpstr>Wat is een computer?</vt:lpstr>
      <vt:lpstr>Even vertalen</vt:lpstr>
      <vt:lpstr>Nog effe verder</vt:lpstr>
      <vt:lpstr>Verkenner</vt:lpstr>
      <vt:lpstr>De opbergkast</vt:lpstr>
      <vt:lpstr>Schijven en mappen</vt:lpstr>
      <vt:lpstr>Dingen maken en verzetten</vt:lpstr>
      <vt:lpstr>Dauwnlooden van de Speedy site</vt:lpstr>
      <vt:lpstr>Downloaden via Internet Explorer</vt:lpstr>
      <vt:lpstr>Bestandsformaten</vt:lpstr>
      <vt:lpstr>Van PC naar Navigator</vt:lpstr>
      <vt:lpstr>Andere dauwnloods</vt:lpstr>
      <vt:lpstr>Oeps!!!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Tjeerd</dc:creator>
  <cp:lastModifiedBy>Tjeerd</cp:lastModifiedBy>
  <cp:revision>43</cp:revision>
  <dcterms:created xsi:type="dcterms:W3CDTF">2015-05-09T14:54:56Z</dcterms:created>
  <dcterms:modified xsi:type="dcterms:W3CDTF">2015-07-02T11:30:02Z</dcterms:modified>
</cp:coreProperties>
</file>