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67" r:id="rId12"/>
    <p:sldId id="266" r:id="rId13"/>
    <p:sldId id="268" r:id="rId14"/>
    <p:sldId id="26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2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7C7E-80B9-49AE-968F-8F668F796E9C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2161E-3C1E-46D9-A038-AFCB6FA55F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91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Hierna een “live”-</a:t>
            </a:r>
            <a:r>
              <a:rPr lang="nl-NL" dirty="0" smtClean="0"/>
              <a:t>demo, </a:t>
            </a:r>
            <a:r>
              <a:rPr lang="nl-NL" dirty="0" smtClean="0"/>
              <a:t>op een lege </a:t>
            </a:r>
            <a:r>
              <a:rPr lang="nl-NL" dirty="0" smtClean="0"/>
              <a:t>USB-stick.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2161E-3C1E-46D9-A038-AFCB6FA55F7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48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257B-6C59-4FFD-88FB-87C96B65DC55}" type="datetimeFigureOut">
              <a:rPr lang="nl-NL" smtClean="0"/>
              <a:t>2-7-2015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959D-5A60-44E0-A623-7E6C6FCC7DE8}" type="slidenum">
              <a:rPr lang="nl-NL" smtClean="0"/>
              <a:t>‹nr.›</a:t>
            </a:fld>
            <a:endParaRPr lang="nl-N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Dauwnlooden</a:t>
            </a:r>
            <a:r>
              <a:rPr lang="nl-NL" dirty="0" smtClean="0"/>
              <a:t> en verder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Speedy’s</a:t>
            </a:r>
            <a:r>
              <a:rPr lang="nl-NL" dirty="0" smtClean="0"/>
              <a:t> go digital – </a:t>
            </a:r>
            <a:r>
              <a:rPr lang="nl-NL" dirty="0" err="1" smtClean="0"/>
              <a:t>basecamp</a:t>
            </a:r>
            <a:r>
              <a:rPr lang="nl-NL" dirty="0" smtClean="0"/>
              <a:t> base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2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Downloaden via Internet Explorer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9443" y="1807360"/>
            <a:ext cx="7125112" cy="4501959"/>
          </a:xfrm>
        </p:spPr>
        <p:txBody>
          <a:bodyPr anchor="t">
            <a:normAutofit fontScale="92500" lnSpcReduction="10000"/>
          </a:bodyPr>
          <a:lstStyle/>
          <a:p>
            <a:r>
              <a:rPr lang="nl-NL" dirty="0" smtClean="0"/>
              <a:t>Bij downloaden vanuit Internet Explorer gelden twee extratussenstappen:</a:t>
            </a:r>
          </a:p>
          <a:p>
            <a:r>
              <a:rPr lang="nl-NL" dirty="0" smtClean="0"/>
              <a:t>Als je internet Explorer gebruikt krijg je onderstaand beeld nadat je op “download” hebt geklikt: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Klik dan op het kleine driehoekje rechts naast  “opslaan. Je krijgt dan de volgende opties.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Als je nu  “opslaan als”  kiest, dan krijg ook jij de Verkenner in beeld en kun je verder zoals op vorige dia.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8142684" cy="68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66617"/>
            <a:ext cx="37147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447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Bestandsformaten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Bestanden zijn er in soorten. </a:t>
            </a:r>
          </a:p>
          <a:p>
            <a:r>
              <a:rPr lang="nl-NL" dirty="0" smtClean="0"/>
              <a:t>Veel programma’s hebben een eigen format.</a:t>
            </a:r>
          </a:p>
          <a:p>
            <a:r>
              <a:rPr lang="nl-NL" dirty="0" smtClean="0"/>
              <a:t>Herkenbaar aan “extensies”, de letters achter de punt.</a:t>
            </a:r>
          </a:p>
          <a:p>
            <a:pPr lvl="2"/>
            <a:r>
              <a:rPr lang="nl-NL" dirty="0" smtClean="0"/>
              <a:t>.</a:t>
            </a:r>
            <a:r>
              <a:rPr lang="nl-NL" dirty="0" err="1" smtClean="0"/>
              <a:t>docx</a:t>
            </a:r>
            <a:r>
              <a:rPr lang="nl-NL" dirty="0" smtClean="0"/>
              <a:t> 	= Word</a:t>
            </a:r>
          </a:p>
          <a:p>
            <a:pPr lvl="2"/>
            <a:r>
              <a:rPr lang="nl-NL" dirty="0" smtClean="0"/>
              <a:t>.</a:t>
            </a:r>
            <a:r>
              <a:rPr lang="nl-NL" dirty="0" err="1" smtClean="0"/>
              <a:t>xlsx</a:t>
            </a:r>
            <a:r>
              <a:rPr lang="nl-NL" dirty="0" smtClean="0"/>
              <a:t> 	= Excel</a:t>
            </a:r>
          </a:p>
          <a:p>
            <a:pPr lvl="2"/>
            <a:r>
              <a:rPr lang="nl-NL" dirty="0" smtClean="0"/>
              <a:t>.jpg 	= plaatjes/foto’s</a:t>
            </a:r>
          </a:p>
          <a:p>
            <a:pPr lvl="2"/>
            <a:r>
              <a:rPr lang="nl-NL" dirty="0" smtClean="0"/>
              <a:t>.</a:t>
            </a:r>
            <a:r>
              <a:rPr lang="nl-NL" dirty="0" err="1" smtClean="0"/>
              <a:t>itn</a:t>
            </a:r>
            <a:r>
              <a:rPr lang="nl-NL" dirty="0" smtClean="0"/>
              <a:t> 	= TomTom</a:t>
            </a:r>
          </a:p>
          <a:p>
            <a:pPr lvl="2"/>
            <a:r>
              <a:rPr lang="nl-NL" dirty="0" smtClean="0"/>
              <a:t>.</a:t>
            </a:r>
            <a:r>
              <a:rPr lang="nl-NL" dirty="0" err="1" smtClean="0"/>
              <a:t>gdb</a:t>
            </a:r>
            <a:r>
              <a:rPr lang="nl-NL" dirty="0" smtClean="0"/>
              <a:t> 	= Garmin</a:t>
            </a:r>
          </a:p>
          <a:p>
            <a:pPr lvl="2"/>
            <a:r>
              <a:rPr lang="nl-NL" dirty="0" smtClean="0"/>
              <a:t>.</a:t>
            </a:r>
            <a:r>
              <a:rPr lang="nl-NL" dirty="0" err="1" smtClean="0"/>
              <a:t>gpx</a:t>
            </a:r>
            <a:r>
              <a:rPr lang="nl-NL" dirty="0" smtClean="0"/>
              <a:t> 	= nieuwe </a:t>
            </a:r>
            <a:r>
              <a:rPr lang="nl-NL" dirty="0" err="1" smtClean="0"/>
              <a:t>navi</a:t>
            </a:r>
            <a:r>
              <a:rPr lang="nl-NL" dirty="0" smtClean="0"/>
              <a:t>-standaard, Garmin én TomTom 400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8506"/>
            <a:ext cx="4190603" cy="134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42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PC naar Navigator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807361"/>
            <a:ext cx="5184576" cy="4051437"/>
          </a:xfrm>
        </p:spPr>
        <p:txBody>
          <a:bodyPr>
            <a:normAutofit/>
          </a:bodyPr>
          <a:lstStyle/>
          <a:p>
            <a:r>
              <a:rPr lang="nl-NL" dirty="0" err="1" smtClean="0"/>
              <a:t>Iezze</a:t>
            </a:r>
            <a:r>
              <a:rPr lang="nl-NL" dirty="0" smtClean="0"/>
              <a:t> even </a:t>
            </a:r>
            <a:r>
              <a:rPr lang="nl-NL" dirty="0" err="1" smtClean="0"/>
              <a:t>siempel</a:t>
            </a:r>
            <a:r>
              <a:rPr lang="nl-NL" dirty="0" smtClean="0"/>
              <a:t>: </a:t>
            </a:r>
          </a:p>
          <a:p>
            <a:r>
              <a:rPr lang="nl-NL" dirty="0" smtClean="0"/>
              <a:t>Sluit je </a:t>
            </a:r>
            <a:r>
              <a:rPr lang="nl-NL" dirty="0" err="1" smtClean="0"/>
              <a:t>navi</a:t>
            </a:r>
            <a:r>
              <a:rPr lang="nl-NL" dirty="0" smtClean="0"/>
              <a:t> aan op de PC</a:t>
            </a:r>
          </a:p>
          <a:p>
            <a:r>
              <a:rPr lang="nl-NL" dirty="0" smtClean="0"/>
              <a:t>Open Verkenner</a:t>
            </a:r>
          </a:p>
          <a:p>
            <a:r>
              <a:rPr lang="nl-NL" dirty="0" smtClean="0"/>
              <a:t>Vouw de map op je PC met het </a:t>
            </a:r>
            <a:r>
              <a:rPr lang="nl-NL" u="sng" dirty="0" smtClean="0"/>
              <a:t>route</a:t>
            </a:r>
            <a:r>
              <a:rPr lang="nl-NL" dirty="0" smtClean="0"/>
              <a:t>bestand open (dus niet de .jpg!)</a:t>
            </a:r>
          </a:p>
          <a:p>
            <a:r>
              <a:rPr lang="nl-NL" dirty="0" smtClean="0"/>
              <a:t>Vouw ook de map open (F:/ schijf bv) waar het bestand heen moet</a:t>
            </a:r>
          </a:p>
          <a:p>
            <a:r>
              <a:rPr lang="nl-NL" dirty="0" smtClean="0"/>
              <a:t>Kopieer of knip het bestand (slepen,  rechtermuisknop, </a:t>
            </a:r>
            <a:r>
              <a:rPr lang="nl-NL" dirty="0" err="1" smtClean="0"/>
              <a:t>sneltoets</a:t>
            </a:r>
            <a:r>
              <a:rPr lang="nl-NL" dirty="0" smtClean="0"/>
              <a:t> </a:t>
            </a:r>
            <a:r>
              <a:rPr lang="nl-NL" dirty="0" err="1" smtClean="0"/>
              <a:t>ctrl</a:t>
            </a:r>
            <a:r>
              <a:rPr lang="nl-NL" dirty="0" smtClean="0"/>
              <a:t> c, x, v)</a:t>
            </a:r>
          </a:p>
          <a:p>
            <a:r>
              <a:rPr lang="nl-NL" dirty="0" smtClean="0"/>
              <a:t>Ga naar de </a:t>
            </a:r>
            <a:r>
              <a:rPr lang="nl-NL" dirty="0" err="1" smtClean="0"/>
              <a:t>doelmap</a:t>
            </a:r>
            <a:r>
              <a:rPr lang="nl-NL" dirty="0" smtClean="0"/>
              <a:t> en plak.</a:t>
            </a:r>
          </a:p>
          <a:p>
            <a:r>
              <a:rPr lang="nl-NL" dirty="0" smtClean="0"/>
              <a:t>Klaar.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3"/>
            <a:ext cx="2705472" cy="57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JL-RECHTS 3"/>
          <p:cNvSpPr/>
          <p:nvPr/>
        </p:nvSpPr>
        <p:spPr>
          <a:xfrm rot="20155223">
            <a:off x="3298251" y="5681281"/>
            <a:ext cx="3168352" cy="432554"/>
          </a:xfrm>
          <a:prstGeom prst="rightArrow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</a:t>
            </a:r>
            <a:r>
              <a:rPr lang="nl-NL" dirty="0" err="1" smtClean="0"/>
              <a:t>dauwnloods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6792"/>
            <a:ext cx="3888432" cy="4896544"/>
          </a:xfrm>
        </p:spPr>
        <p:txBody>
          <a:bodyPr>
            <a:normAutofit fontScale="850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Niet een route, maar bv een plaatje downloaden?</a:t>
            </a:r>
          </a:p>
          <a:p>
            <a:r>
              <a:rPr lang="nl-NL" dirty="0" smtClean="0"/>
              <a:t>Zoek afbeelding, zet cursor er op.</a:t>
            </a:r>
          </a:p>
          <a:p>
            <a:r>
              <a:rPr lang="nl-NL" dirty="0" smtClean="0"/>
              <a:t>Klik rechtermuisknop</a:t>
            </a:r>
          </a:p>
          <a:p>
            <a:r>
              <a:rPr lang="nl-NL" dirty="0" smtClean="0"/>
              <a:t>Klik “afbeelding opslaan als”</a:t>
            </a:r>
          </a:p>
          <a:p>
            <a:r>
              <a:rPr lang="nl-NL" dirty="0" err="1" smtClean="0"/>
              <a:t>Verkennerscherm</a:t>
            </a:r>
            <a:r>
              <a:rPr lang="nl-NL" dirty="0" smtClean="0"/>
              <a:t> komt op</a:t>
            </a:r>
          </a:p>
          <a:p>
            <a:r>
              <a:rPr lang="nl-NL" dirty="0" smtClean="0"/>
              <a:t>Goeie map?</a:t>
            </a:r>
          </a:p>
          <a:p>
            <a:pPr lvl="1"/>
            <a:r>
              <a:rPr lang="nl-NL" dirty="0" smtClean="0"/>
              <a:t>Ja, ga naar bestandsnaam</a:t>
            </a:r>
          </a:p>
          <a:p>
            <a:pPr lvl="1"/>
            <a:r>
              <a:rPr lang="nl-NL" dirty="0" smtClean="0"/>
              <a:t>Nee? Zoek de gewenste map en klik er op. Ga dan naar bestandsnaam</a:t>
            </a:r>
          </a:p>
          <a:p>
            <a:r>
              <a:rPr lang="nl-NL" dirty="0" smtClean="0"/>
              <a:t>Bestandsnaam is blauw.</a:t>
            </a:r>
          </a:p>
          <a:p>
            <a:pPr lvl="1"/>
            <a:r>
              <a:rPr lang="nl-NL" dirty="0" smtClean="0"/>
              <a:t>Akkoord? Kies “opslaan”</a:t>
            </a:r>
          </a:p>
          <a:p>
            <a:pPr lvl="1"/>
            <a:r>
              <a:rPr lang="nl-NL" dirty="0" smtClean="0"/>
              <a:t>Niet akkoord? Wijzig naam en kies opslaan</a:t>
            </a: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172" y="332656"/>
            <a:ext cx="355131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521" y="4797152"/>
            <a:ext cx="47529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JL-RECHTS 3"/>
          <p:cNvSpPr/>
          <p:nvPr/>
        </p:nvSpPr>
        <p:spPr>
          <a:xfrm>
            <a:off x="3754775" y="1340768"/>
            <a:ext cx="3240360" cy="432048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Oeps!!!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9443" y="1807361"/>
            <a:ext cx="4066613" cy="4051437"/>
          </a:xfrm>
        </p:spPr>
        <p:txBody>
          <a:bodyPr/>
          <a:lstStyle/>
          <a:p>
            <a:r>
              <a:rPr lang="nl-NL" dirty="0" smtClean="0"/>
              <a:t>En wat als je onverhoopt toch een bestand kwijt bent, niet kunt vinden? Start Plan B !!!</a:t>
            </a:r>
          </a:p>
          <a:p>
            <a:r>
              <a:rPr lang="nl-NL" dirty="0" smtClean="0"/>
              <a:t>Klik </a:t>
            </a:r>
            <a:r>
              <a:rPr lang="nl-NL" dirty="0" err="1" smtClean="0"/>
              <a:t>linksonderop</a:t>
            </a:r>
            <a:r>
              <a:rPr lang="nl-NL" dirty="0" smtClean="0"/>
              <a:t> de Startknop en vul (een deel van) de naam van het bestand in. En zie: alle bestanden met dat stukje tekst in de bestandsnaam of in de tekst komen in beeld.</a:t>
            </a:r>
          </a:p>
          <a:p>
            <a:r>
              <a:rPr lang="nl-NL" dirty="0" smtClean="0"/>
              <a:t>Dubbelklik het gewenste bestand en klaar is  …</a:t>
            </a: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348" y="476672"/>
            <a:ext cx="384859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441" y="5661248"/>
            <a:ext cx="3505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90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computer?</a:t>
            </a:r>
            <a:endParaRPr lang="nl-NL" dirty="0"/>
          </a:p>
        </p:txBody>
      </p:sp>
      <p:pic>
        <p:nvPicPr>
          <p:cNvPr id="4" name="Tijdelijke aanduiding voor inhoud 3" descr="http://www.toolsxl.nl/images/Merken/Crescent/Large/Crescent_CTB61EU_Gereedschapskist_Gevul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2520280" cy="2718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://www.huisinrichter.nl/wp-content/uploads/2014/12/Opbergkast_VD_19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808312" cy="26866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>
            <a:off x="1043608" y="515719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feite niet meer dan: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een opbergkast,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met daarin een gereedschapskist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</a:t>
            </a:r>
            <a:r>
              <a:rPr lang="nl-NL" dirty="0" smtClean="0"/>
              <a:t>n de resultaten van wat je met dat gereedschap maakt. </a:t>
            </a:r>
            <a:endParaRPr lang="nl-NL" dirty="0"/>
          </a:p>
        </p:txBody>
      </p:sp>
      <p:pic>
        <p:nvPicPr>
          <p:cNvPr id="7" name="Afbeelding 6" descr="http://www.basisschooldewieling.nl/portals/linhaa/panneke/images/documente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62" y="1700807"/>
            <a:ext cx="1519238" cy="2686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4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vertalen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Een computer is een apparaat gevuld met 3 soorten digitale zaken:</a:t>
            </a:r>
          </a:p>
          <a:p>
            <a:r>
              <a:rPr lang="nl-NL" sz="2400" dirty="0" smtClean="0"/>
              <a:t>Programma’s.  (</a:t>
            </a:r>
            <a:r>
              <a:rPr lang="nl-NL" sz="1800" dirty="0" smtClean="0"/>
              <a:t>Denk bv. aan Word, Excel, </a:t>
            </a:r>
            <a:r>
              <a:rPr lang="nl-NL" sz="1800" dirty="0" err="1" smtClean="0"/>
              <a:t>Albelli</a:t>
            </a:r>
            <a:r>
              <a:rPr lang="nl-NL" sz="1800" dirty="0" smtClean="0"/>
              <a:t>, Picasa</a:t>
            </a:r>
            <a:r>
              <a:rPr lang="nl-NL" sz="2400" dirty="0" smtClean="0"/>
              <a:t>)</a:t>
            </a: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Met programma’s kun je dingen maken, die noem je:</a:t>
            </a:r>
          </a:p>
          <a:p>
            <a:r>
              <a:rPr lang="nl-NL" sz="2400" dirty="0" smtClean="0"/>
              <a:t>Bestanden. 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Die bestanden kun je opslaan in </a:t>
            </a:r>
          </a:p>
          <a:p>
            <a:r>
              <a:rPr lang="nl-NL" sz="2400" dirty="0" smtClean="0"/>
              <a:t>Mappen.</a:t>
            </a:r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En sommige programma’s verbinden je met internet; </a:t>
            </a:r>
          </a:p>
          <a:p>
            <a:r>
              <a:rPr lang="nl-NL" sz="2400" dirty="0" smtClean="0"/>
              <a:t>Internet Explorer, Google </a:t>
            </a:r>
            <a:r>
              <a:rPr lang="nl-NL" sz="2400" dirty="0" err="1" smtClean="0"/>
              <a:t>Chrome</a:t>
            </a:r>
            <a:r>
              <a:rPr lang="nl-NL" sz="2400" dirty="0" smtClean="0"/>
              <a:t>, </a:t>
            </a:r>
            <a:r>
              <a:rPr lang="nl-NL" sz="2400" dirty="0" err="1" smtClean="0"/>
              <a:t>Tyre</a:t>
            </a:r>
            <a:r>
              <a:rPr lang="nl-NL" sz="2400" dirty="0" smtClean="0"/>
              <a:t>. En </a:t>
            </a:r>
            <a:r>
              <a:rPr lang="nl-NL" sz="2400" dirty="0" err="1" smtClean="0"/>
              <a:t>Basecamp</a:t>
            </a:r>
            <a:r>
              <a:rPr lang="nl-NL" sz="2400" dirty="0" smtClean="0"/>
              <a:t>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0885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effe verder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051437"/>
          </a:xfrm>
        </p:spPr>
        <p:txBody>
          <a:bodyPr>
            <a:normAutofit fontScale="85000" lnSpcReduction="20000"/>
          </a:bodyPr>
          <a:lstStyle/>
          <a:p>
            <a:r>
              <a:rPr lang="nl-NL" sz="2400" dirty="0" smtClean="0"/>
              <a:t>Programma’s als Word en Excel kun je </a:t>
            </a:r>
            <a:r>
              <a:rPr lang="nl-NL" sz="2400" u="sng" dirty="0" smtClean="0"/>
              <a:t>offline</a:t>
            </a:r>
            <a:r>
              <a:rPr lang="nl-NL" sz="2400" dirty="0" smtClean="0"/>
              <a:t>, dat wil zeggen: zonder internet, gebruiken.</a:t>
            </a:r>
          </a:p>
          <a:p>
            <a:r>
              <a:rPr lang="nl-NL" sz="2400" dirty="0" smtClean="0"/>
              <a:t>Andere programma’s gebruik je  om in verbinding te zijn met internet, </a:t>
            </a:r>
            <a:r>
              <a:rPr lang="nl-NL" sz="2400" u="sng" dirty="0" smtClean="0"/>
              <a:t>online</a:t>
            </a:r>
            <a:r>
              <a:rPr lang="nl-NL" sz="2400" dirty="0" smtClean="0"/>
              <a:t> dus. Om daar dingen te lezen, te schrijven. Maar ook om bestanden te downloaden. Oftewel: van het internet naar je eigen pc te sleuren. Of andersom (= uploaden, bijvoorbeeld foto’s naar een website). </a:t>
            </a:r>
          </a:p>
          <a:p>
            <a:r>
              <a:rPr lang="nl-NL" sz="2400" dirty="0" smtClean="0"/>
              <a:t>En vervolgens die bestanden te gebruiken of weer elders te plaatsen. Bijvoorbeeld op je navigatiesysteem.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Maar Hoe </a:t>
            </a:r>
            <a:r>
              <a:rPr lang="nl-NL" sz="2400" dirty="0"/>
              <a:t>W</a:t>
            </a:r>
            <a:r>
              <a:rPr lang="nl-NL" sz="2400" dirty="0" smtClean="0"/>
              <a:t>eet Je Nu Wat Waar Te Vinden Is Op Je PC ???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599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Verkenner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sz="2400" dirty="0" smtClean="0"/>
              <a:t>Een heel belangrijk programma is “Verkenner”.</a:t>
            </a:r>
          </a:p>
          <a:p>
            <a:r>
              <a:rPr lang="nl-NL" sz="2400" dirty="0" smtClean="0"/>
              <a:t>In feite de inhoudsopgave van </a:t>
            </a:r>
            <a:r>
              <a:rPr lang="nl-NL" sz="2400" u="sng" dirty="0" smtClean="0"/>
              <a:t>alles</a:t>
            </a:r>
            <a:r>
              <a:rPr lang="nl-NL" sz="2400" dirty="0" smtClean="0"/>
              <a:t> dat op je PC staat, keurig geordend.</a:t>
            </a:r>
          </a:p>
          <a:p>
            <a:r>
              <a:rPr lang="nl-NL" sz="2400" dirty="0" smtClean="0"/>
              <a:t>Maar … die ordening moet je zelf maken.</a:t>
            </a:r>
          </a:p>
          <a:p>
            <a:r>
              <a:rPr lang="nl-NL" sz="2400" dirty="0" smtClean="0"/>
              <a:t>Standaard kent een PC een ordening, de zogenaamde “default”, of “standaard”-instelling. Tja, en die is héél mager.</a:t>
            </a:r>
          </a:p>
          <a:p>
            <a:r>
              <a:rPr lang="nl-NL" sz="2400" dirty="0" smtClean="0"/>
              <a:t>Dus maak je eigen “kast-indeling”!!!</a:t>
            </a:r>
            <a:endParaRPr lang="nl-NL" sz="1800" dirty="0" smtClean="0"/>
          </a:p>
          <a:p>
            <a:pPr marL="0" indent="0">
              <a:buNone/>
            </a:pPr>
            <a:r>
              <a:rPr lang="nl-NL" sz="2400" dirty="0" smtClean="0"/>
              <a:t> </a:t>
            </a:r>
          </a:p>
          <a:p>
            <a:r>
              <a:rPr lang="nl-NL" sz="2400" i="1" dirty="0" smtClean="0">
                <a:solidFill>
                  <a:schemeClr val="bg1"/>
                </a:solidFill>
              </a:rPr>
              <a:t>Van groot belang is dat je zelf vooraf bedenkt wat voor jou een slimme indeling is !!!</a:t>
            </a:r>
            <a:endParaRPr lang="nl-NL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opbergkast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989791"/>
          </a:xfrm>
        </p:spPr>
        <p:txBody>
          <a:bodyPr/>
          <a:lstStyle/>
          <a:p>
            <a:r>
              <a:rPr lang="nl-NL" dirty="0" smtClean="0"/>
              <a:t>C/: schijf – voor programma’s en zaken die de computer laten functioneren. Hieronder bv. Windows zelf.</a:t>
            </a:r>
          </a:p>
          <a:p>
            <a:r>
              <a:rPr lang="nl-NL" dirty="0" smtClean="0"/>
              <a:t>D/: schijf – bij voorkeur voor eigen maaksels, </a:t>
            </a:r>
            <a:r>
              <a:rPr lang="nl-NL" dirty="0" err="1" smtClean="0"/>
              <a:t>dowloads</a:t>
            </a:r>
            <a:r>
              <a:rPr lang="nl-NL" dirty="0" smtClean="0"/>
              <a:t>, foto’s van je camera (of telefoon), kopietjes van anderen</a:t>
            </a:r>
          </a:p>
          <a:p>
            <a:r>
              <a:rPr lang="nl-NL" dirty="0" smtClean="0"/>
              <a:t>E/: - interne CD/</a:t>
            </a:r>
            <a:r>
              <a:rPr lang="nl-NL" dirty="0" err="1" smtClean="0"/>
              <a:t>DVD-speler</a:t>
            </a:r>
            <a:endParaRPr lang="nl-NL" dirty="0" smtClean="0"/>
          </a:p>
          <a:p>
            <a:r>
              <a:rPr lang="nl-NL" dirty="0" smtClean="0"/>
              <a:t>F/: en verder – externe schijven. Bijvoorbeeld een USB-stick. Of je </a:t>
            </a:r>
            <a:r>
              <a:rPr lang="nl-NL" dirty="0" err="1" smtClean="0"/>
              <a:t>naviagratiesysteem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402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3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Schijven en mappen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9987" y="3573016"/>
            <a:ext cx="4622093" cy="1872209"/>
          </a:xfrm>
        </p:spPr>
        <p:txBody>
          <a:bodyPr/>
          <a:lstStyle/>
          <a:p>
            <a:r>
              <a:rPr lang="nl-NL" dirty="0" smtClean="0"/>
              <a:t>Elke schijf is een grote doos gevuld met mappen. </a:t>
            </a:r>
          </a:p>
          <a:p>
            <a:r>
              <a:rPr lang="nl-NL" dirty="0" smtClean="0"/>
              <a:t>En elke map bevat</a:t>
            </a:r>
          </a:p>
          <a:p>
            <a:pPr lvl="1"/>
            <a:r>
              <a:rPr lang="nl-NL" dirty="0" smtClean="0"/>
              <a:t>Onderliggende mappen </a:t>
            </a:r>
            <a:r>
              <a:rPr lang="nl-NL" i="1" dirty="0" smtClean="0">
                <a:solidFill>
                  <a:schemeClr val="bg1"/>
                </a:solidFill>
              </a:rPr>
              <a:t>en/of</a:t>
            </a:r>
          </a:p>
          <a:p>
            <a:pPr lvl="1"/>
            <a:r>
              <a:rPr lang="nl-NL" dirty="0" smtClean="0"/>
              <a:t>Bestanden.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78024"/>
            <a:ext cx="1676768" cy="32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8680"/>
            <a:ext cx="1857375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74494"/>
            <a:ext cx="341402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28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Dingen maken en verzetten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772816"/>
            <a:ext cx="4498661" cy="4051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maak je een bestand</a:t>
            </a:r>
          </a:p>
          <a:p>
            <a:pPr marL="914400" lvl="1" indent="-514350"/>
            <a:r>
              <a:rPr lang="nl-NL" sz="1200" dirty="0" smtClean="0"/>
              <a:t>(Nieuw document – Opslaan als)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verplaats je een bestand </a:t>
            </a:r>
          </a:p>
          <a:p>
            <a:pPr marL="914400" lvl="1" indent="-514350"/>
            <a:r>
              <a:rPr lang="nl-NL" sz="1200" dirty="0" smtClean="0"/>
              <a:t>(kopiëren/knippen &amp; plakken)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maak je een map </a:t>
            </a:r>
          </a:p>
          <a:p>
            <a:pPr marL="914400" lvl="1" indent="-514350"/>
            <a:r>
              <a:rPr lang="nl-NL" sz="1200" dirty="0" smtClean="0"/>
              <a:t>(“nieuwe map”)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verplaats je een </a:t>
            </a:r>
            <a:r>
              <a:rPr lang="nl-NL" dirty="0"/>
              <a:t>map </a:t>
            </a:r>
            <a:endParaRPr lang="nl-NL" dirty="0" smtClean="0"/>
          </a:p>
          <a:p>
            <a:pPr marL="914400" lvl="1" indent="-514350"/>
            <a:r>
              <a:rPr lang="nl-NL" sz="1200" dirty="0" smtClean="0"/>
              <a:t>(</a:t>
            </a:r>
            <a:r>
              <a:rPr lang="nl-NL" sz="1200" dirty="0"/>
              <a:t>kopiëren/knippen &amp; plakken)</a:t>
            </a:r>
            <a:endParaRPr lang="nl-NL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doe je een </a:t>
            </a:r>
            <a:r>
              <a:rPr lang="nl-NL" dirty="0" err="1" smtClean="0"/>
              <a:t>dauwnlood</a:t>
            </a:r>
            <a:r>
              <a:rPr lang="nl-NL" dirty="0" smtClean="0"/>
              <a:t>?</a:t>
            </a:r>
          </a:p>
          <a:p>
            <a:pPr marL="685800" lvl="1"/>
            <a:r>
              <a:rPr lang="nl-NL" sz="1400" dirty="0" smtClean="0"/>
              <a:t>  Belangrijk(st)e term: “</a:t>
            </a:r>
            <a:r>
              <a:rPr lang="nl-NL" sz="1400" dirty="0" smtClean="0">
                <a:solidFill>
                  <a:schemeClr val="bg1"/>
                </a:solidFill>
              </a:rPr>
              <a:t>opslaan als</a:t>
            </a:r>
            <a:r>
              <a:rPr lang="nl-NL" dirty="0" smtClean="0"/>
              <a:t>”</a:t>
            </a:r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011" y="116632"/>
            <a:ext cx="1554485" cy="426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190122"/>
            <a:ext cx="4180131" cy="2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49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Dauwnlooden</a:t>
            </a:r>
            <a:r>
              <a:rPr lang="nl-NL" dirty="0" smtClean="0"/>
              <a:t> van de Speedy site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7" y="1409338"/>
            <a:ext cx="8229525" cy="3777733"/>
          </a:xfrm>
        </p:spPr>
        <p:txBody>
          <a:bodyPr/>
          <a:lstStyle/>
          <a:p>
            <a:pPr marL="0" indent="0">
              <a:buNone/>
            </a:pPr>
            <a:r>
              <a:rPr lang="nl-NL" dirty="0" err="1" smtClean="0"/>
              <a:t>Iezze</a:t>
            </a:r>
            <a:r>
              <a:rPr lang="nl-NL" dirty="0" smtClean="0"/>
              <a:t> </a:t>
            </a:r>
            <a:r>
              <a:rPr lang="nl-NL" dirty="0" smtClean="0"/>
              <a:t>(bijna) </a:t>
            </a:r>
            <a:r>
              <a:rPr lang="nl-NL" dirty="0" err="1" smtClean="0"/>
              <a:t>siempel</a:t>
            </a:r>
            <a:r>
              <a:rPr lang="nl-NL" dirty="0" smtClean="0"/>
              <a:t>. </a:t>
            </a:r>
          </a:p>
          <a:p>
            <a:r>
              <a:rPr lang="nl-NL" dirty="0" smtClean="0"/>
              <a:t>Ga naar de site, log in en ga naar routes. </a:t>
            </a:r>
          </a:p>
          <a:p>
            <a:r>
              <a:rPr lang="nl-NL" dirty="0" smtClean="0"/>
              <a:t>Kies de gewenste route en klik op download. </a:t>
            </a:r>
          </a:p>
          <a:p>
            <a:r>
              <a:rPr lang="nl-NL" dirty="0" smtClean="0"/>
              <a:t>LET OP: Wie </a:t>
            </a:r>
            <a:r>
              <a:rPr lang="nl-NL" u="sng" dirty="0" smtClean="0"/>
              <a:t>Google </a:t>
            </a:r>
            <a:r>
              <a:rPr lang="nl-NL" u="sng" dirty="0" err="1" smtClean="0"/>
              <a:t>Chrome</a:t>
            </a:r>
            <a:r>
              <a:rPr lang="nl-NL" u="sng" dirty="0" smtClean="0"/>
              <a:t> </a:t>
            </a:r>
            <a:r>
              <a:rPr lang="nl-NL" dirty="0" smtClean="0"/>
              <a:t>gebruikt kijkt </a:t>
            </a:r>
            <a:r>
              <a:rPr lang="nl-NL" dirty="0" smtClean="0"/>
              <a:t>naar de dan zich openende Verkenner. </a:t>
            </a:r>
            <a:endParaRPr lang="nl-NL" dirty="0"/>
          </a:p>
          <a:p>
            <a:r>
              <a:rPr lang="nl-NL" dirty="0" smtClean="0"/>
              <a:t>Wie </a:t>
            </a:r>
            <a:r>
              <a:rPr lang="nl-NL" u="sng" dirty="0" smtClean="0"/>
              <a:t>Internet Explorer </a:t>
            </a:r>
            <a:r>
              <a:rPr lang="nl-NL" dirty="0" smtClean="0"/>
              <a:t>gebruikt ziet iets anders. (zie volgende dia)</a:t>
            </a:r>
            <a:endParaRPr lang="nl-NL" dirty="0" smtClean="0"/>
          </a:p>
          <a:p>
            <a:r>
              <a:rPr lang="nl-NL" dirty="0" smtClean="0"/>
              <a:t>Zoek de plek waar je het bestand wil opbergen</a:t>
            </a:r>
          </a:p>
          <a:p>
            <a:r>
              <a:rPr lang="nl-NL" dirty="0" smtClean="0"/>
              <a:t>Klik die map aan en klik dan op “opslaan”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4190603" cy="134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3476997" cy="191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0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Zomer</Template>
  <TotalTime>219</TotalTime>
  <Words>856</Words>
  <Application>Microsoft Office PowerPoint</Application>
  <PresentationFormat>Diavoorstelling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Summer</vt:lpstr>
      <vt:lpstr>Dauwnlooden en verder</vt:lpstr>
      <vt:lpstr>Wat is een computer?</vt:lpstr>
      <vt:lpstr>Even vertalen</vt:lpstr>
      <vt:lpstr>Nog effe verder</vt:lpstr>
      <vt:lpstr>Verkenner</vt:lpstr>
      <vt:lpstr>De opbergkast</vt:lpstr>
      <vt:lpstr>Schijven en mappen</vt:lpstr>
      <vt:lpstr>Dingen maken en verzetten</vt:lpstr>
      <vt:lpstr>Dauwnlooden van de Speedy site</vt:lpstr>
      <vt:lpstr>Downloaden via Internet Explorer</vt:lpstr>
      <vt:lpstr>Bestandsformaten</vt:lpstr>
      <vt:lpstr>Van PC naar Navigator</vt:lpstr>
      <vt:lpstr>Andere dauwnloods</vt:lpstr>
      <vt:lpstr>Oeps!!!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Tjeerd</dc:creator>
  <cp:lastModifiedBy>Tjeerd</cp:lastModifiedBy>
  <cp:revision>43</cp:revision>
  <dcterms:created xsi:type="dcterms:W3CDTF">2015-05-09T14:54:56Z</dcterms:created>
  <dcterms:modified xsi:type="dcterms:W3CDTF">2015-07-02T11:30:02Z</dcterms:modified>
</cp:coreProperties>
</file>